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E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0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0BE37-8BDD-40ED-991D-B036040EF748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84B8-4DF8-4E54-B4E3-51501AD6A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21F9F-DAC8-44AD-820F-EDDB24E8BE03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DFAE5-B245-4796-8BB3-709E66D1F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E9F6E-7BEA-4528-8872-4DCA3BFC3C8F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98FB7-0659-4268-8926-EE0E34B40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2578-EA4B-475D-A8B1-38A87E87FD07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0A82-2C21-4A7E-9F47-5B20EDFAA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7A8C-6AA1-46EF-8F49-9E82A486F544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11AA3-332C-4394-9942-39F7240B7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A121D-017D-4537-AEE6-EA7BA86F1854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617D4-C7B5-4A00-B2BA-AD10C24BC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A19AF-4C5A-47D1-B246-0A2BB3C4938D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4F7AE-C462-4FF0-8E2F-AE4CCD1FB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882F-A5BC-43B1-B14F-025C481B0EDB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2544-0AA9-491A-8E58-871C22DAB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B6C20-AE64-4C03-9372-231DD5E41A63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338BD-1AC9-4DA5-B14A-35FB6E996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0BE2-A3DC-473A-9D5C-85D01BF23215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AE582-B272-411F-A994-B5AFDADF8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3753-5F33-439A-AFD5-4FF57CAA0ECA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7C1BB-4A64-4142-8C1E-3EAE25B42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B1B92A-30AA-429D-85D6-A22ABB8EB7B0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0B142C-9D21-4AAB-81CE-8A253861C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r>
              <a:rPr lang="ru-RU" sz="1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Филиал ГБОУ СОШ «ОЦ»  п.г.т. Рощинский муниципального района Волжский Самарской области</a:t>
            </a:r>
            <a:br>
              <a:rPr lang="ru-RU" sz="1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1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«Центр внешкольной работы»</a:t>
            </a: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1022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1800" b="1" smtClean="0">
                <a:solidFill>
                  <a:schemeClr val="folHlink"/>
                </a:solidFill>
                <a:latin typeface="Arial" charset="0"/>
              </a:rPr>
              <a:t>Виртуальная   выставка работ обучающихся, посвященная 75- летию </a:t>
            </a:r>
          </a:p>
          <a:p>
            <a:pPr marL="0" indent="0" algn="ctr">
              <a:buFont typeface="Arial" charset="0"/>
              <a:buNone/>
            </a:pPr>
            <a:r>
              <a:rPr lang="ru-RU" sz="1800" b="1" smtClean="0">
                <a:solidFill>
                  <a:schemeClr val="folHlink"/>
                </a:solidFill>
                <a:latin typeface="Arial" charset="0"/>
              </a:rPr>
              <a:t>Победы в Великой Отечественной войне</a:t>
            </a:r>
          </a:p>
          <a:p>
            <a:pPr marL="0" indent="0" algn="ctr">
              <a:buFont typeface="Arial" charset="0"/>
              <a:buNone/>
            </a:pPr>
            <a:endParaRPr lang="ru-RU" sz="2400" b="1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44675"/>
            <a:ext cx="79930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Чурякова Дарья, 12л  Шокина Алена, 8л</a:t>
            </a:r>
          </a:p>
        </p:txBody>
      </p:sp>
      <p:pic>
        <p:nvPicPr>
          <p:cNvPr id="3891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1438"/>
            <a:ext cx="4524375" cy="3392487"/>
          </a:xfrm>
          <a:ln/>
        </p:spPr>
      </p:pic>
      <p:pic>
        <p:nvPicPr>
          <p:cNvPr id="3891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98988" y="2492375"/>
            <a:ext cx="4545012" cy="340836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EE0000"/>
                </a:solidFill>
              </a:rPr>
              <a:t>Мы рождены не для войны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Мы рождены не для войны!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Быть может, в сумерках сомнений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 Мы все задуматься должны: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Всегда важней войны рожденье.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Мы рождены не для войны!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Война приносит лишь страданья.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Мы рождены не для войны!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3600" smtClean="0"/>
              <a:t>Мы рождены для созиданья!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Анфиногенова Евгения, 10л           Батанина Анна, 9л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852738"/>
            <a:ext cx="4545013" cy="3408362"/>
          </a:xfrm>
          <a:ln/>
        </p:spPr>
      </p:pic>
      <p:pic>
        <p:nvPicPr>
          <p:cNvPr id="419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98988" y="1268413"/>
            <a:ext cx="4545012" cy="340836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Голик Виктория, 9л             Шадрин Дмитрий, 9л</a:t>
            </a:r>
          </a:p>
        </p:txBody>
      </p:sp>
      <p:pic>
        <p:nvPicPr>
          <p:cNvPr id="4403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484313"/>
            <a:ext cx="4545013" cy="3408362"/>
          </a:xfrm>
          <a:ln algn="ctr"/>
        </p:spPr>
      </p:pic>
      <p:pic>
        <p:nvPicPr>
          <p:cNvPr id="4403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341438"/>
            <a:ext cx="3394075" cy="4525962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Денисова Елизавета, 9л Чернова Ульяна, 10л</a:t>
            </a:r>
          </a:p>
        </p:txBody>
      </p:sp>
      <p:pic>
        <p:nvPicPr>
          <p:cNvPr id="4608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57338"/>
            <a:ext cx="4545013" cy="3408362"/>
          </a:xfrm>
          <a:ln algn="ctr"/>
        </p:spPr>
      </p:pic>
      <p:pic>
        <p:nvPicPr>
          <p:cNvPr id="4608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98988" y="2133600"/>
            <a:ext cx="4545012" cy="3408363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smtClean="0">
                <a:solidFill>
                  <a:srgbClr val="EE0000"/>
                </a:solidFill>
              </a:rPr>
              <a:t>Помнить во имя будущего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С чего  начинается память-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с берез?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С речного песочка? С дождя на дорогах?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А если – с убийства!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А если – со слез?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А если – с воздушной тревоги!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А если с визжащей пилы в  облаках,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Со взрослых, в пыли распростертых!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А если с недетского знания- как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Живое становится  мертвым!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И  пять,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   и в пятнадцать,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        и в двадцать пять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войной начинается память.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                                      К. Симонов</a:t>
            </a:r>
            <a:r>
              <a:rPr lang="ru-RU" sz="240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Игонина Диана, 14л   Медведева Кристина, 13л</a:t>
            </a:r>
          </a:p>
        </p:txBody>
      </p:sp>
      <p:pic>
        <p:nvPicPr>
          <p:cNvPr id="4915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00213"/>
            <a:ext cx="4735513" cy="3411537"/>
          </a:xfrm>
          <a:ln algn="ctr"/>
        </p:spPr>
      </p:pic>
      <p:pic>
        <p:nvPicPr>
          <p:cNvPr id="4916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557338"/>
            <a:ext cx="3394075" cy="4525962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Голик Виктория, 9 л        Шадрин Дмитрий,9 л</a:t>
            </a:r>
          </a:p>
        </p:txBody>
      </p:sp>
      <p:pic>
        <p:nvPicPr>
          <p:cNvPr id="5120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25538"/>
            <a:ext cx="3689350" cy="4919662"/>
          </a:xfrm>
          <a:ln algn="ctr"/>
        </p:spPr>
      </p:pic>
      <p:pic>
        <p:nvPicPr>
          <p:cNvPr id="5120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196975"/>
            <a:ext cx="3689350" cy="4919663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EE0000"/>
                </a:solidFill>
              </a:rPr>
              <a:t>Счастье- это смех детей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/>
              <a:t>Самое счастливое время на свете-</a:t>
            </a:r>
          </a:p>
          <a:p>
            <a:pPr algn="ctr">
              <a:buFont typeface="Arial" charset="0"/>
              <a:buNone/>
            </a:pPr>
            <a:r>
              <a:rPr lang="ru-RU" smtClean="0"/>
              <a:t>Когда мы еще дети, мы еще дети…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Анфиногенова Евгения, 10 л Чернова Ульяна, 9л</a:t>
            </a:r>
          </a:p>
        </p:txBody>
      </p:sp>
      <p:pic>
        <p:nvPicPr>
          <p:cNvPr id="5427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125538"/>
            <a:ext cx="3689350" cy="4919662"/>
          </a:xfrm>
          <a:ln algn="ctr"/>
        </p:spPr>
      </p:pic>
      <p:pic>
        <p:nvPicPr>
          <p:cNvPr id="5428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196975"/>
            <a:ext cx="3689350" cy="4919663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ru-RU" smtClean="0">
                <a:solidFill>
                  <a:srgbClr val="E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Мы помним!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000" smtClean="0"/>
              <a:t>Памяти павших будем достойны…</a:t>
            </a:r>
          </a:p>
          <a:p>
            <a:pPr marL="0" indent="0" algn="ctr">
              <a:buFont typeface="Arial" charset="0"/>
              <a:buNone/>
            </a:pPr>
            <a:r>
              <a:rPr lang="ru-RU" sz="4000" smtClean="0"/>
              <a:t>Через   века, через года- помните,</a:t>
            </a:r>
          </a:p>
          <a:p>
            <a:pPr marL="0" indent="0" algn="ctr">
              <a:buFont typeface="Arial" charset="0"/>
              <a:buNone/>
            </a:pPr>
            <a:r>
              <a:rPr lang="ru-RU" sz="4000" smtClean="0"/>
              <a:t>О тех, кто уже не придет никогда</a:t>
            </a:r>
          </a:p>
          <a:p>
            <a:pPr marL="0" indent="0" algn="ctr">
              <a:buFont typeface="Arial" charset="0"/>
              <a:buNone/>
            </a:pPr>
            <a:r>
              <a:rPr lang="ru-RU" sz="4000" smtClean="0"/>
              <a:t>Заклинаю, помните!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Пропадалина Виктория, 13 л Батанина Анна, 9 л</a:t>
            </a:r>
          </a:p>
        </p:txBody>
      </p:sp>
      <p:pic>
        <p:nvPicPr>
          <p:cNvPr id="5632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1438"/>
            <a:ext cx="4348163" cy="3111500"/>
          </a:xfrm>
          <a:ln algn="ctr"/>
        </p:spPr>
      </p:pic>
      <p:pic>
        <p:nvPicPr>
          <p:cNvPr id="5632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98988" y="2349500"/>
            <a:ext cx="4545012" cy="3408363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EE0000"/>
                </a:solidFill>
              </a:rPr>
              <a:t>Мы гордимся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3600" smtClean="0"/>
              <a:t>Их имен благородных</a:t>
            </a:r>
          </a:p>
          <a:p>
            <a:pPr algn="ctr">
              <a:buFont typeface="Arial" charset="0"/>
              <a:buNone/>
            </a:pPr>
            <a:r>
              <a:rPr lang="ru-RU" sz="3600" smtClean="0"/>
              <a:t>Мы здесь перечислить не сможем-</a:t>
            </a:r>
          </a:p>
          <a:p>
            <a:pPr algn="ctr">
              <a:buFont typeface="Arial" charset="0"/>
              <a:buNone/>
            </a:pPr>
            <a:r>
              <a:rPr lang="ru-RU" sz="3600" smtClean="0"/>
              <a:t>Так их много под  вечной охраной гранита.</a:t>
            </a:r>
          </a:p>
          <a:p>
            <a:pPr algn="ctr">
              <a:buFont typeface="Arial" charset="0"/>
              <a:buNone/>
            </a:pPr>
            <a:r>
              <a:rPr lang="ru-RU" sz="3600" smtClean="0"/>
              <a:t>Но знай, внимающий этим камням.</a:t>
            </a:r>
          </a:p>
          <a:p>
            <a:pPr algn="ctr">
              <a:buFont typeface="Arial" charset="0"/>
              <a:buNone/>
            </a:pPr>
            <a:r>
              <a:rPr lang="ru-RU" sz="3600" smtClean="0"/>
              <a:t>Никто не забыт и ничто не забыто.</a:t>
            </a:r>
          </a:p>
          <a:p>
            <a:pPr algn="ctr">
              <a:buFont typeface="Arial" charset="0"/>
              <a:buNone/>
            </a:pPr>
            <a:r>
              <a:rPr lang="ru-RU" sz="3600" smtClean="0"/>
              <a:t>                                   Ольга Берггольц.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chemeClr val="folHlink"/>
                </a:solidFill>
              </a:rPr>
              <a:t>Ларюшина Дарья, 11 л   Сбитякова Дарья ,8л</a:t>
            </a:r>
            <a:r>
              <a:rPr lang="ru-RU" smtClean="0"/>
              <a:t> </a:t>
            </a:r>
          </a:p>
        </p:txBody>
      </p:sp>
      <p:pic>
        <p:nvPicPr>
          <p:cNvPr id="5939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484313"/>
            <a:ext cx="3394075" cy="4525962"/>
          </a:xfrm>
          <a:ln algn="ctr"/>
        </p:spPr>
      </p:pic>
      <p:pic>
        <p:nvPicPr>
          <p:cNvPr id="59401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412875"/>
            <a:ext cx="3595688" cy="4794250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Султанова Альбина, 16л      Новгородцева Александра, 11 л</a:t>
            </a:r>
          </a:p>
        </p:txBody>
      </p:sp>
      <p:pic>
        <p:nvPicPr>
          <p:cNvPr id="6144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125538"/>
            <a:ext cx="3527425" cy="4967287"/>
          </a:xfrm>
          <a:ln algn="ctr"/>
        </p:spPr>
      </p:pic>
      <p:pic>
        <p:nvPicPr>
          <p:cNvPr id="6144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1773238"/>
            <a:ext cx="4524375" cy="3527425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Медведевских Екатерина, 15л Панфилова Вероника, 10л</a:t>
            </a:r>
          </a:p>
        </p:txBody>
      </p:sp>
      <p:pic>
        <p:nvPicPr>
          <p:cNvPr id="6349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484313"/>
            <a:ext cx="4264025" cy="3046412"/>
          </a:xfrm>
          <a:ln algn="ctr"/>
        </p:spPr>
      </p:pic>
      <p:pic>
        <p:nvPicPr>
          <p:cNvPr id="6349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98988" y="2349500"/>
            <a:ext cx="4545012" cy="3408363"/>
          </a:xfrm>
          <a:ln algn="ctr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Салдаева Дарья, 10 л</a:t>
            </a:r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268413"/>
            <a:ext cx="8280400" cy="4856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2713" y="0"/>
            <a:ext cx="9256713" cy="6130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9144000" cy="64531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/>
              <a:t>В конкурсе декоративно- прикладного и изобразительного творчества </a:t>
            </a:r>
          </a:p>
          <a:p>
            <a:pPr>
              <a:buFont typeface="Arial" charset="0"/>
              <a:buNone/>
            </a:pPr>
            <a:r>
              <a:rPr lang="ru-RU" b="1" smtClean="0"/>
              <a:t>«Мы помним, мы гордимся!», посвященного  75-летию Победы в Великой Отечественной войне приняли участие обучающиеся объединений:</a:t>
            </a:r>
          </a:p>
          <a:p>
            <a:pPr>
              <a:buFontTx/>
              <a:buChar char="-"/>
            </a:pPr>
            <a:r>
              <a:rPr lang="ru-RU" b="1" smtClean="0"/>
              <a:t>«</a:t>
            </a:r>
            <a:r>
              <a:rPr lang="ru-RU" sz="2800" b="1" smtClean="0"/>
              <a:t>Сувенир», педагог Андрощук Л.И.;</a:t>
            </a:r>
          </a:p>
          <a:p>
            <a:pPr>
              <a:buFontTx/>
              <a:buChar char="-"/>
            </a:pPr>
            <a:r>
              <a:rPr lang="ru-RU" sz="2800" b="1" smtClean="0"/>
              <a:t> «Юный художник», педагог Камышова О.М.;</a:t>
            </a:r>
          </a:p>
          <a:p>
            <a:pPr>
              <a:buFontTx/>
              <a:buChar char="-"/>
            </a:pPr>
            <a:r>
              <a:rPr lang="ru-RU" sz="2800" b="1" smtClean="0"/>
              <a:t>«Умелые руки», педагог «Коняева Т.Н.;</a:t>
            </a:r>
          </a:p>
          <a:p>
            <a:pPr>
              <a:buFontTx/>
              <a:buChar char="-"/>
            </a:pPr>
            <a:r>
              <a:rPr lang="ru-RU" sz="2800" b="1" smtClean="0"/>
              <a:t>«Цветные нити», педагог Просветова З.И.;</a:t>
            </a:r>
          </a:p>
          <a:p>
            <a:pPr>
              <a:buFontTx/>
              <a:buChar char="-"/>
            </a:pPr>
            <a:r>
              <a:rPr lang="ru-RU" sz="2800" b="1" smtClean="0"/>
              <a:t>«Радуга»,педагог Митрофанова Т.К.</a:t>
            </a:r>
          </a:p>
          <a:p>
            <a:pPr>
              <a:buFontTx/>
              <a:buChar char="-"/>
            </a:pPr>
            <a:r>
              <a:rPr lang="ru-RU" sz="2800" b="1" smtClean="0"/>
              <a:t>Автор презентации методист Мелькина О.В.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Астапов Артем,10л</a:t>
            </a:r>
            <a:r>
              <a:rPr lang="ru-RU" smtClean="0">
                <a:solidFill>
                  <a:schemeClr val="folHlink"/>
                </a:solidFill>
              </a:rPr>
              <a:t>             </a:t>
            </a:r>
            <a:r>
              <a:rPr lang="ru-RU" sz="2400" smtClean="0">
                <a:solidFill>
                  <a:schemeClr val="folHlink"/>
                </a:solidFill>
              </a:rPr>
              <a:t>Шевцова Вероника, 10л</a:t>
            </a:r>
            <a:r>
              <a:rPr lang="ru-RU" sz="2400" smtClean="0"/>
              <a:t> </a:t>
            </a:r>
          </a:p>
        </p:txBody>
      </p:sp>
      <p:pic>
        <p:nvPicPr>
          <p:cNvPr id="15368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196975"/>
            <a:ext cx="4545013" cy="3408363"/>
          </a:xfrm>
        </p:spPr>
      </p:pic>
      <p:pic>
        <p:nvPicPr>
          <p:cNvPr id="15369" name="Picture 9" descr="Шевцова Вероника, 10л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360863" y="2636838"/>
            <a:ext cx="4783137" cy="35877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Кальсин Михаил, 9л           Кальсина Ангелина, 12л</a:t>
            </a:r>
          </a:p>
        </p:txBody>
      </p:sp>
      <p:pic>
        <p:nvPicPr>
          <p:cNvPr id="24583" name="Picture 7" descr="Кальсин, 9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36838"/>
            <a:ext cx="4545013" cy="3408362"/>
          </a:xfrm>
        </p:spPr>
      </p:pic>
      <p:pic>
        <p:nvPicPr>
          <p:cNvPr id="2458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98988" y="1268413"/>
            <a:ext cx="4545012" cy="3408362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5" name="Rectang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Садохин Денис, 9 л</a:t>
            </a:r>
          </a:p>
        </p:txBody>
      </p:sp>
      <p:pic>
        <p:nvPicPr>
          <p:cNvPr id="26638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96975"/>
            <a:ext cx="4545013" cy="3408363"/>
          </a:xfrm>
          <a:ln/>
        </p:spPr>
      </p:pic>
      <p:pic>
        <p:nvPicPr>
          <p:cNvPr id="26639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98988" y="2492375"/>
            <a:ext cx="4545012" cy="340836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Кудряшова Валерия, 11 л</a:t>
            </a:r>
          </a:p>
        </p:txBody>
      </p:sp>
      <p:pic>
        <p:nvPicPr>
          <p:cNvPr id="30728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87938" y="1600200"/>
            <a:ext cx="3444875" cy="2185988"/>
          </a:xfrm>
          <a:ln/>
        </p:spPr>
      </p:pic>
      <p:pic>
        <p:nvPicPr>
          <p:cNvPr id="30729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3938588"/>
            <a:ext cx="3311525" cy="2187575"/>
          </a:xfrm>
          <a:ln/>
        </p:spPr>
      </p:pic>
      <p:pic>
        <p:nvPicPr>
          <p:cNvPr id="30730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50825" y="1557338"/>
            <a:ext cx="4608513" cy="4103687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Салдаева Ксения, 15л</a:t>
            </a:r>
          </a:p>
        </p:txBody>
      </p:sp>
      <p:pic>
        <p:nvPicPr>
          <p:cNvPr id="3277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96975"/>
            <a:ext cx="4660900" cy="3197225"/>
          </a:xfrm>
          <a:ln/>
        </p:spPr>
      </p:pic>
      <p:pic>
        <p:nvPicPr>
          <p:cNvPr id="3277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33900" y="2781300"/>
            <a:ext cx="4610100" cy="32385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Сараева Екатерина, 15л</a:t>
            </a:r>
          </a:p>
        </p:txBody>
      </p:sp>
      <p:pic>
        <p:nvPicPr>
          <p:cNvPr id="3482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00213"/>
            <a:ext cx="4618038" cy="3294062"/>
          </a:xfrm>
          <a:ln/>
        </p:spPr>
      </p:pic>
      <p:pic>
        <p:nvPicPr>
          <p:cNvPr id="3482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35600" y="1196975"/>
            <a:ext cx="3178175" cy="47656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folHlink"/>
                </a:solidFill>
              </a:rPr>
              <a:t>Синдюкова Валентина, 10л Султанова Альбина, 16л</a:t>
            </a:r>
          </a:p>
        </p:txBody>
      </p:sp>
      <p:pic>
        <p:nvPicPr>
          <p:cNvPr id="3687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25538"/>
            <a:ext cx="4545013" cy="3408362"/>
          </a:xfrm>
          <a:ln/>
        </p:spPr>
      </p:pic>
      <p:pic>
        <p:nvPicPr>
          <p:cNvPr id="3687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52963" y="2565400"/>
            <a:ext cx="4491037" cy="31813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356</Words>
  <Application>Microsoft Office PowerPoint</Application>
  <PresentationFormat>Экран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Times New Roman</vt:lpstr>
      <vt:lpstr>Arial</vt:lpstr>
      <vt:lpstr>Calibri</vt:lpstr>
      <vt:lpstr>Тема Office</vt:lpstr>
      <vt:lpstr>Филиал ГБОУ СОШ «ОЦ»  п.г.т. Рощинский муниципального района Волжский Самарской области «Центр внешкольной работы»</vt:lpstr>
      <vt:lpstr>Мы помним!</vt:lpstr>
      <vt:lpstr>Астапов Артем,10л             Шевцова Вероника, 10л </vt:lpstr>
      <vt:lpstr>Кальсин Михаил, 9л           Кальсина Ангелина, 12л</vt:lpstr>
      <vt:lpstr>Садохин Денис, 9 л</vt:lpstr>
      <vt:lpstr>Кудряшова Валерия, 11 л</vt:lpstr>
      <vt:lpstr>Салдаева Ксения, 15л</vt:lpstr>
      <vt:lpstr>Сараева Екатерина, 15л</vt:lpstr>
      <vt:lpstr>Синдюкова Валентина, 10л Султанова Альбина, 16л</vt:lpstr>
      <vt:lpstr>Чурякова Дарья, 12л  Шокина Алена, 8л</vt:lpstr>
      <vt:lpstr>Мы рождены не для войны</vt:lpstr>
      <vt:lpstr>Анфиногенова Евгения, 10л           Батанина Анна, 9л</vt:lpstr>
      <vt:lpstr>Голик Виктория, 9л             Шадрин Дмитрий, 9л</vt:lpstr>
      <vt:lpstr>Денисова Елизавета, 9л Чернова Ульяна, 10л</vt:lpstr>
      <vt:lpstr>Помнить во имя будущего</vt:lpstr>
      <vt:lpstr>Игонина Диана, 14л   Медведева Кристина, 13л</vt:lpstr>
      <vt:lpstr>Голик Виктория, 9 л        Шадрин Дмитрий,9 л</vt:lpstr>
      <vt:lpstr>Счастье- это смех детей</vt:lpstr>
      <vt:lpstr>Анфиногенова Евгения, 10 л Чернова Ульяна, 9л</vt:lpstr>
      <vt:lpstr>Пропадалина Виктория, 13 л Батанина Анна, 9 л</vt:lpstr>
      <vt:lpstr>Мы гордимся</vt:lpstr>
      <vt:lpstr>Ларюшина Дарья, 11 л   Сбитякова Дарья ,8л </vt:lpstr>
      <vt:lpstr>Султанова Альбина, 16л      Новгородцева Александра, 11 л</vt:lpstr>
      <vt:lpstr>Медведевских Екатерина, 15л Панфилова Вероника, 10л</vt:lpstr>
      <vt:lpstr>Салдаева Дарья, 10 л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User</cp:lastModifiedBy>
  <cp:revision>23</cp:revision>
  <dcterms:created xsi:type="dcterms:W3CDTF">2015-04-19T15:51:03Z</dcterms:created>
  <dcterms:modified xsi:type="dcterms:W3CDTF">2020-05-12T09:51:07Z</dcterms:modified>
</cp:coreProperties>
</file>