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87" r:id="rId3"/>
    <p:sldId id="288" r:id="rId4"/>
    <p:sldId id="257" r:id="rId5"/>
    <p:sldId id="278" r:id="rId6"/>
    <p:sldId id="275" r:id="rId7"/>
    <p:sldId id="286" r:id="rId8"/>
    <p:sldId id="276" r:id="rId9"/>
    <p:sldId id="283" r:id="rId10"/>
    <p:sldId id="279" r:id="rId11"/>
    <p:sldId id="285" r:id="rId12"/>
    <p:sldId id="262" r:id="rId13"/>
    <p:sldId id="261" r:id="rId14"/>
    <p:sldId id="281" r:id="rId15"/>
    <p:sldId id="268" r:id="rId16"/>
    <p:sldId id="259" r:id="rId17"/>
    <p:sldId id="277" r:id="rId18"/>
    <p:sldId id="267" r:id="rId19"/>
    <p:sldId id="273" r:id="rId20"/>
    <p:sldId id="272" r:id="rId21"/>
    <p:sldId id="280" r:id="rId22"/>
    <p:sldId id="284" r:id="rId23"/>
    <p:sldId id="270" r:id="rId24"/>
    <p:sldId id="258" r:id="rId25"/>
    <p:sldId id="269" r:id="rId26"/>
    <p:sldId id="289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43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EFEB80-2190-409E-AB0D-A2E1EB1C3ECB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D59299-60EC-4595-AA31-BA7819FBE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C0595B-AA98-418E-88AB-6FEB59F261C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1756C69-87B2-45F5-A7BE-71775FAE5926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33E3CB-FF19-4E0A-9ABA-9B87C67BA2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F3749-11CB-49B7-B36E-4AD7018B23D1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699A7-B3F8-48F9-AD96-B3FCE8382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A39FD-9111-42B7-B3C1-E0361D45F966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3D4A2-11A8-42DE-B5FD-EA0E85C77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A55AD-CAB0-4A83-BE17-70113ED3A911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F5144-321E-4055-848D-21663F37D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42807C4-A814-41F8-94D3-C8DD82FC145E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C8478-7FF0-4B2F-8075-E3ED40E46D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B388A-BCEF-49C1-BEBE-E3A309963325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A06DF-BEA7-4249-932F-2726F4039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24F867-686D-403A-A2BC-A38508132A21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1BC356C-BB76-4453-AE1E-E915ED822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AB615-C053-403A-BB83-65CB6B9B2764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90863-E545-4E8E-8B6A-0A953283F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D594084-7B84-4CF0-A61E-A3630D4980C1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BB5DC4-2951-4C5A-AAA4-3FB0D3F72B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D55EC53-367F-4DE2-9D26-6667D491520A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BDCC70-AE11-44F6-B21F-C53CEAB21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3A387-3B83-4361-9310-8E20AAF9BF7A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5FDA6B-503B-44DE-A376-71C2C3ED8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47E682FB-E5D6-4D01-8D29-0F7E5F1B53E4}" type="datetimeFigureOut">
              <a:rPr lang="ru-RU"/>
              <a:pPr>
                <a:defRPr/>
              </a:pPr>
              <a:t>24.03.2015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0CC425EA-9079-44CE-933F-9AF7623C14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9" r:id="rId2"/>
    <p:sldLayoutId id="2147483685" r:id="rId3"/>
    <p:sldLayoutId id="2147483680" r:id="rId4"/>
    <p:sldLayoutId id="2147483686" r:id="rId5"/>
    <p:sldLayoutId id="2147483681" r:id="rId6"/>
    <p:sldLayoutId id="2147483687" r:id="rId7"/>
    <p:sldLayoutId id="2147483688" r:id="rId8"/>
    <p:sldLayoutId id="2147483689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042988" y="333375"/>
            <a:ext cx="7397750" cy="6224588"/>
          </a:xfrm>
        </p:spPr>
        <p:txBody>
          <a:bodyPr>
            <a:normAutofit fontScale="32500" lnSpcReduction="20000"/>
          </a:bodyPr>
          <a:lstStyle/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Филиал ГБОУ СОШ «ОЦ» п.г.т.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Рощинский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муниципального района Волжский Самарской области  «Центр внешкольной работы»</a:t>
            </a: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4500" i="1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8000" i="1" dirty="0" smtClean="0">
                <a:latin typeface="Times New Roman" pitchFamily="18" charset="0"/>
                <a:cs typeface="Times New Roman" pitchFamily="18" charset="0"/>
              </a:rPr>
              <a:t>«ОБРАЗОВАТЕЛЬНАЯ СРЕДА  КАК ФАКТОР ПОЗИТИВНОЙ СОЦИАЛИЗАЦИИ ДЕТЕЙ ДОШКОЛЬНОГО ВОЗРАСТА</a:t>
            </a: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8000" i="1" dirty="0" smtClean="0">
                <a:latin typeface="Times New Roman" pitchFamily="18" charset="0"/>
                <a:cs typeface="Times New Roman" pitchFamily="18" charset="0"/>
              </a:rPr>
              <a:t> В РАМКАХ ПРОГРАММЫ «ЭСТЕТИКА ДЛЯ МАЛЫШЕЙ»</a:t>
            </a: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74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педагог дополнительного образования,</a:t>
            </a: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старший методист отдела эстетического воспитания</a:t>
            </a: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7400" i="1" dirty="0" smtClean="0">
                <a:latin typeface="Times New Roman" pitchFamily="18" charset="0"/>
                <a:cs typeface="Times New Roman" pitchFamily="18" charset="0"/>
              </a:rPr>
              <a:t>Вагина Юлия Михайловна</a:t>
            </a: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74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74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2015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7145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9643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«РУССКИЕ НАРОДНЫЕ ИГРЫ»</a:t>
            </a: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шумовой оркестр, губные гармошки – для игры в оркестре;  звери и птицы на палочках – для </a:t>
            </a:r>
            <a:b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хороводных игр. </a:t>
            </a:r>
          </a:p>
        </p:txBody>
      </p:sp>
      <p:pic>
        <p:nvPicPr>
          <p:cNvPr id="24578" name="Содержимое 4" descr="SAM_3625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5100" y="2546350"/>
            <a:ext cx="3657600" cy="2619375"/>
          </a:xfrm>
        </p:spPr>
      </p:pic>
      <p:pic>
        <p:nvPicPr>
          <p:cNvPr id="24579" name="Picture 4" descr="C:\Documents and Settings\Женя\Рабочий стол\дет сад сегодня\Изображение 1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2484438"/>
            <a:ext cx="3657600" cy="274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ЛИТЕРАТУРОЙ»</a:t>
            </a: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«Детские писатели и поэты», «Русские сказки»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Объект 4" descr="20150303_18533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844675"/>
            <a:ext cx="2971800" cy="3960813"/>
          </a:xfrm>
        </p:spPr>
      </p:pic>
      <p:pic>
        <p:nvPicPr>
          <p:cNvPr id="25603" name="Picture 2" descr="C:\Users\User\Desktop\среда 2\SAM_36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0200" y="2852738"/>
            <a:ext cx="4764088" cy="3095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9304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9643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« ТЕАТРАЛЬНАЯ КОМНАТА»                                                                        </a:t>
            </a: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Костюмерная, зеркальная стена</a:t>
            </a:r>
            <a:b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сценических упражнений</a:t>
            </a:r>
          </a:p>
        </p:txBody>
      </p:sp>
      <p:pic>
        <p:nvPicPr>
          <p:cNvPr id="26626" name="Содержимое 4" descr="Изображение 019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3357563"/>
            <a:ext cx="3979862" cy="3095625"/>
          </a:xfrm>
        </p:spPr>
      </p:pic>
      <p:pic>
        <p:nvPicPr>
          <p:cNvPr id="26627" name="Содержимое 5" descr="IMG_1719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2205038"/>
            <a:ext cx="2859088" cy="3600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25" y="188913"/>
            <a:ext cx="7934325" cy="15843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 НАНЕСЕНИЕ ГРИМА»</a:t>
            </a:r>
            <a:b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грим кошки, собачки</a:t>
            </a:r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7650" name="Содержимое 5" descr="IMG_1714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2168525"/>
            <a:ext cx="4267200" cy="3240088"/>
          </a:xfrm>
        </p:spPr>
      </p:pic>
      <p:pic>
        <p:nvPicPr>
          <p:cNvPr id="27651" name="Picture 2" descr="C:\Documents and Settings\Женя\Рабочий стол\фотоаппарат\Изображение 5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0938" y="1628775"/>
            <a:ext cx="3132137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ТЕАТРОМ»</a:t>
            </a: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«Поход в театр», виды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театра: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штоковые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куклы,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варежковый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пальчиковый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театр.</a:t>
            </a:r>
          </a:p>
        </p:txBody>
      </p:sp>
      <p:pic>
        <p:nvPicPr>
          <p:cNvPr id="28674" name="Содержимое 5" descr="SAM_36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844675"/>
            <a:ext cx="3135313" cy="4178300"/>
          </a:xfrm>
        </p:spPr>
      </p:pic>
      <p:pic>
        <p:nvPicPr>
          <p:cNvPr id="28675" name="Содержимое 5" descr="teatr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2420938"/>
            <a:ext cx="4321175" cy="32400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142875"/>
            <a:ext cx="7499350" cy="15716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500" smtClean="0">
                <a:solidFill>
                  <a:srgbClr val="9643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«ТЕАТР ПЕТРУШКИ» </a:t>
            </a:r>
            <a:r>
              <a:rPr lang="ru-RU" sz="2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оспроизведен по картинкам из старых книг по истории ярмарочных гуляний. Такой театр развлекал публику в 17 веке, пока не появилась ширма. </a:t>
            </a:r>
          </a:p>
        </p:txBody>
      </p:sp>
      <p:pic>
        <p:nvPicPr>
          <p:cNvPr id="29698" name="Содержимое 5" descr="SAM_0397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754188"/>
            <a:ext cx="6578600" cy="4911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«ТЕАТРАЛЬНЫЕ ИГРЫ»</a:t>
            </a: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театр - </a:t>
            </a:r>
            <a:r>
              <a:rPr lang="ru-RU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Гонзики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игровой коврик </a:t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«Времена года – осень»</a:t>
            </a: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C:\Documents and Settings\Женя\Рабочий стол\дет сад сегодня\Изображение 1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844675"/>
            <a:ext cx="2987675" cy="3984625"/>
          </a:xfrm>
        </p:spPr>
      </p:pic>
      <p:pic>
        <p:nvPicPr>
          <p:cNvPr id="30723" name="Picture 3" descr="C:\Documents and Settings\Женя\Рабочий стол\дет сад сегодня\Изображение 1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674938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-387350"/>
            <a:ext cx="8107362" cy="15843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«ПАЛЬЧИКОВЫЙ ТЕАТР»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«Репка», 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«Приключение принцессы»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C:\Documents and Settings\Женя\Рабочий стол\дет сад сегодня\Изображение 1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700213"/>
            <a:ext cx="3419475" cy="4560887"/>
          </a:xfrm>
        </p:spPr>
      </p:pic>
      <p:pic>
        <p:nvPicPr>
          <p:cNvPr id="31747" name="Picture 3" descr="C:\Documents and Settings\Женя\Рабочий стол\дет сад сегодня\Изображение 1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6288" y="879475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C:\Documents and Settings\Женя\Рабочий стол\дет сад сегодня\Изображение 1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6288" y="3789363"/>
            <a:ext cx="3840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791450" cy="1868487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400" smtClean="0">
                <a:solidFill>
                  <a:srgbClr val="9643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«ВИДЫ ТЕАТРА»</a:t>
            </a: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Волшебство теневого          «Настольный театр:  играем</a:t>
            </a:r>
            <a:b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театра»                                 любимую сказку»»</a:t>
            </a:r>
          </a:p>
        </p:txBody>
      </p:sp>
      <p:pic>
        <p:nvPicPr>
          <p:cNvPr id="32770" name="Содержимое 4" descr="teatr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3143250"/>
            <a:ext cx="3716337" cy="3286125"/>
          </a:xfrm>
        </p:spPr>
      </p:pic>
      <p:pic>
        <p:nvPicPr>
          <p:cNvPr id="32771" name="Содержимое 5" descr="teatr4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2205038"/>
            <a:ext cx="3714750" cy="3294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115888"/>
            <a:ext cx="7497762" cy="12160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«Репетиция сказок </a:t>
            </a:r>
            <a:r>
              <a:rPr lang="ru-RU" sz="2800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сцене»: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«Заячья избушка», «Лесные друзья», «У самовара»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C:\Documents and Settings\Женя\Рабочий стол\дет сад сегодня\Изображение 1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268413"/>
            <a:ext cx="3840162" cy="2879725"/>
          </a:xfrm>
        </p:spPr>
      </p:pic>
      <p:pic>
        <p:nvPicPr>
          <p:cNvPr id="33795" name="Picture 3" descr="C:\Documents and Settings\Женя\Рабочий стол\дет сад сегодня\Изображение 1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68413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C:\Documents and Settings\Женя\Рабочий стол\дет сад сегодня\Изображение 1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3932238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ОСНОВНЫЕ ПОНЯТИЯ</a:t>
            </a:r>
            <a:endParaRPr lang="ru-RU" sz="28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Содержимое 5"/>
          <p:cNvSpPr>
            <a:spLocks noGrp="1"/>
          </p:cNvSpPr>
          <p:nvPr>
            <p:ph idx="1"/>
          </p:nvPr>
        </p:nvSpPr>
        <p:spPr>
          <a:xfrm>
            <a:off x="1435100" y="1844675"/>
            <a:ext cx="7499350" cy="4403725"/>
          </a:xfrm>
        </p:spPr>
        <p:txBody>
          <a:bodyPr/>
          <a:lstStyle/>
          <a:p>
            <a:pPr eaLnBrk="1" hangingPunct="1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социализация - это процесс формирования и развития личности, происходящее под влиянием воспитательной и образовательной среды. </a:t>
            </a:r>
          </a:p>
          <a:p>
            <a:pPr eaLnBrk="1" hangingPunct="1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образовательная среда  - это совокупность условий, целенаправленно создаваемых в целях обеспечения полноценного образования и развития детей.</a:t>
            </a:r>
            <a:endParaRPr lang="ru-RU" sz="2800" i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«РЕПЕТИЦИЯ СКАЗОК» </a:t>
            </a:r>
            <a:r>
              <a:rPr lang="ru-RU" sz="31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«Теремок», «Необычные приключения Маши и Вити» 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4818" name="Picture 2" descr="C:\Documents and Settings\Женя\Рабочий стол\дет сад сегодня\Изображение 08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052513"/>
            <a:ext cx="3744912" cy="2808287"/>
          </a:xfrm>
        </p:spPr>
      </p:pic>
      <p:pic>
        <p:nvPicPr>
          <p:cNvPr id="34819" name="Picture 3" descr="C:\Documents and Settings\Женя\Рабочий стол\дет сад сегодня\Изображение 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3978275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C:\Documents and Settings\Женя\Рабочий стол\дет сад сегодня\Изображение 0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3225" y="1700213"/>
            <a:ext cx="3095625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«ПОЗНАВАТЕЛЬНОЕ РАЗВИТИЕ»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окружающей средой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Содержимое 3" descr="20150306_14392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3789363"/>
            <a:ext cx="4211637" cy="2711450"/>
          </a:xfrm>
        </p:spPr>
      </p:pic>
      <p:pic>
        <p:nvPicPr>
          <p:cNvPr id="35843" name="Содержимое 3" descr="20150310_1414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268413"/>
            <a:ext cx="38385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9643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«СОЦИАЛЬНО – ЛИЧНОСТНОЕ РАЗВИТИЕ»</a:t>
            </a:r>
            <a:r>
              <a:rPr lang="ru-RU" sz="3900" b="1" smtClean="0">
                <a:solidFill>
                  <a:srgbClr val="2A6D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900" b="1" smtClean="0">
                <a:solidFill>
                  <a:srgbClr val="2A6D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900" b="1" smtClean="0">
                <a:solidFill>
                  <a:srgbClr val="2A6D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</a:t>
            </a:r>
            <a:r>
              <a:rPr lang="ru-RU" sz="24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Зона «Эмоциональной разгрузки»</a:t>
            </a:r>
            <a:br>
              <a:rPr lang="ru-RU" sz="24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Рисунок 3" descr="20150227_16283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268413"/>
            <a:ext cx="6956425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РОЖДЕНИЯ!»</a:t>
            </a:r>
            <a:r>
              <a:rPr lang="ru-RU" sz="24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шляпа для фокусов, установка «мыльные пузыри», свистки…</a:t>
            </a: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Содержимое 3" descr="SAM_357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0" y="1571625"/>
            <a:ext cx="7143750" cy="4929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«ОСЕННИЕ ПРАЗДНИКИ» </a:t>
            </a: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«Осенние посиделки», «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урожая»</a:t>
            </a:r>
            <a:r>
              <a:rPr lang="ru-RU" sz="2800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Содержимое 6" descr="SAM_265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844675"/>
            <a:ext cx="3741737" cy="3095625"/>
          </a:xfrm>
        </p:spPr>
      </p:pic>
      <p:pic>
        <p:nvPicPr>
          <p:cNvPr id="38915" name="Содержимое 7" descr="SAM_3601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3141663"/>
            <a:ext cx="3889375" cy="3097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541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«УГОЛКИ ДЛЯ РОДИТЕЛЕЙ»</a:t>
            </a:r>
            <a:r>
              <a:rPr lang="ru-RU" sz="24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киоск</a:t>
            </a:r>
            <a:r>
              <a:rPr lang="ru-RU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«Стендовая газета»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Содержимое 4" descr="SAM_359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852738"/>
            <a:ext cx="4606925" cy="3455987"/>
          </a:xfrm>
        </p:spPr>
      </p:pic>
      <p:pic>
        <p:nvPicPr>
          <p:cNvPr id="39939" name="Содержимое 5" descr="SAM_359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6850" y="1643063"/>
            <a:ext cx="3606800" cy="3455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ИСПОЛЬЗОВАННЫЕ ИСТОЧНИКИ</a:t>
            </a:r>
            <a:endParaRPr lang="ru-RU" sz="28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Содержимое 2"/>
          <p:cNvSpPr>
            <a:spLocks noGrp="1"/>
          </p:cNvSpPr>
          <p:nvPr>
            <p:ph sz="half" idx="1"/>
          </p:nvPr>
        </p:nvSpPr>
        <p:spPr>
          <a:xfrm>
            <a:off x="1403350" y="1196975"/>
            <a:ext cx="7416800" cy="5327650"/>
          </a:xfrm>
        </p:spPr>
        <p:txBody>
          <a:bodyPr/>
          <a:lstStyle/>
          <a:p>
            <a:pPr marL="615950" indent="-533400"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Васильева – Гангус Л.П. Азбука вежливости. –М.:Педагогика,1989</a:t>
            </a:r>
          </a:p>
          <a:p>
            <a:pPr marL="615950" indent="-533400"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Козак О.Н. Простые словесные игры – СПб, 1998.</a:t>
            </a:r>
          </a:p>
          <a:p>
            <a:pPr marL="615950" indent="-533400"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Семенака С.И. Учим детей доброжелательному поведению. М.:«Аркти».2010.</a:t>
            </a:r>
          </a:p>
          <a:p>
            <a:pPr marL="615950" indent="-533400"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Фольклорно – экологические занятия с детьми старшего дошкольного возраста.- Автор – составитель Г.А. Лапшина. – Волгоград. Учитель. 2008.</a:t>
            </a:r>
          </a:p>
          <a:p>
            <a:pPr marL="615950" indent="-533400"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Шалаева Г.П. Правила поведения для воспитанных детей.- М.:АСТ:СЛОВО,2013.</a:t>
            </a:r>
          </a:p>
          <a:p>
            <a:pPr marL="615950" indent="-533400" eaLnBrk="1" hangingPunct="1">
              <a:lnSpc>
                <a:spcPct val="90000"/>
              </a:lnSpc>
            </a:pPr>
            <a:r>
              <a:rPr lang="ru-RU" sz="2400" smtClean="0">
                <a:latin typeface="Times New Roman" pitchFamily="18" charset="0"/>
              </a:rPr>
              <a:t>Шорыгина Т.А. Красивые сказки: Эстетика для малышей. М: Книголюб, 2006.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615950" indent="-533400" eaLnBrk="1" hangingPunct="1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doshvozrast.ru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615950" indent="-533400" eaLnBrk="1" hangingPunct="1">
              <a:lnSpc>
                <a:spcPct val="90000"/>
              </a:lnSpc>
            </a:pPr>
            <a:endParaRPr lang="ru-RU" sz="26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ЦЕЛЬ И ЗАДАЧИ</a:t>
            </a:r>
            <a:endParaRPr lang="ru-RU" sz="28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100" y="1125538"/>
            <a:ext cx="7499350" cy="5122862"/>
          </a:xfrm>
        </p:spPr>
        <p:txBody>
          <a:bodyPr>
            <a:normAutofit fontScale="92500"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развитие образовательной среды для положительной социализации дошкольников, создание атмосферы детского творчества, сотрудничества.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   Задачи: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закрепить и расширить эстетические представления дошкольников о красивом  в жизни, природе и искусстве;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развивать творческие способности детей через совершенствование речевой культуры и овладение приёмами пластической выразительности с учётом индивидуальных возможностей ;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развивать общую эмоциональную культуру.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650" y="260350"/>
            <a:ext cx="7497763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9643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«ЗНАКОМСТВО С МУЗЫКОЙ»</a:t>
            </a: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Классика – детям», «Симфонический оркестр»</a:t>
            </a:r>
          </a:p>
        </p:txBody>
      </p:sp>
      <p:pic>
        <p:nvPicPr>
          <p:cNvPr id="18434" name="Содержимое 6" descr="SAM_361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628775"/>
            <a:ext cx="3657600" cy="4360863"/>
          </a:xfrm>
        </p:spPr>
      </p:pic>
      <p:pic>
        <p:nvPicPr>
          <p:cNvPr id="18435" name="Содержимое 7" descr="SAM_362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9700" y="1628775"/>
            <a:ext cx="3657600" cy="4268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9643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«ЭСТРАДНЫЙ ОРКЕСТР»</a:t>
            </a:r>
            <a:r>
              <a:rPr lang="en-US" sz="2800" smtClean="0">
                <a:solidFill>
                  <a:srgbClr val="9643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smtClean="0">
                <a:solidFill>
                  <a:srgbClr val="9643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музыкальные игры</a:t>
            </a:r>
          </a:p>
        </p:txBody>
      </p:sp>
      <p:pic>
        <p:nvPicPr>
          <p:cNvPr id="19458" name="Содержимое 4" descr="SAM_3586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557338"/>
            <a:ext cx="3498850" cy="4664075"/>
          </a:xfrm>
        </p:spPr>
      </p:pic>
      <p:pic>
        <p:nvPicPr>
          <p:cNvPr id="19459" name="Picture 5" descr="C:\Documents and Settings\Женя\Рабочий стол\дет сад сегодня\Изображение 1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133600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ЖИВОПИСЬЮ»: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пейзаж, портрет, натюрморт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3" descr="C:\Documents and Settings\Женя\Рабочий стол\дет сад сегодня\Изображение 1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773238"/>
            <a:ext cx="6053137" cy="3957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User\Desktop\среда 2\SAM_36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644900"/>
            <a:ext cx="42830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35100" y="-323850"/>
            <a:ext cx="7499350" cy="25304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713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solidFill>
                  <a:srgbClr val="713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713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solidFill>
                  <a:srgbClr val="713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713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«ЗНАКОМСТВО С ХУДОЖЕСТВЕННОЙ ДЕЯТЕЛЬНОСТЬЮ»</a:t>
            </a:r>
            <a:br>
              <a:rPr lang="ru-RU" sz="2800" smtClean="0">
                <a:solidFill>
                  <a:srgbClr val="713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техника рисования, лепки, аппликация</a:t>
            </a:r>
            <a:b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507" name="Содержимое 3" descr="20150312_17463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2420938"/>
            <a:ext cx="3840163" cy="2879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497763" cy="13684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2800" smtClean="0">
                <a:solidFill>
                  <a:srgbClr val="713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«ЗНАКОМСТВО С ДЕКОРАТИВНО – ПРИКЛАДНЫМ ТВОРЧЕСТВОМ»</a:t>
            </a: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декоративной росписи, народная кукла.</a:t>
            </a:r>
            <a:r>
              <a:rPr lang="ru-RU" sz="22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2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Documents and Settings\Женя\Рабочий стол\дет сад сегодня\Изображение 1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060575"/>
            <a:ext cx="3840163" cy="2879725"/>
          </a:xfrm>
        </p:spPr>
      </p:pic>
      <p:pic>
        <p:nvPicPr>
          <p:cNvPr id="22531" name="Picture 3" descr="C:\Documents and Settings\Женя\Рабочий стол\дет сад сегодня\Изображение 1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055938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Содержимое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800" smtClean="0">
                <a:solidFill>
                  <a:srgbClr val="964305"/>
                </a:solidFill>
                <a:latin typeface="Times New Roman" pitchFamily="18" charset="0"/>
                <a:cs typeface="Times New Roman" pitchFamily="18" charset="0"/>
              </a:rPr>
              <a:t>«ЗНАКОМСТВО С НАРОДНЫМ ТВОРЧЕСТВОМ»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изучение традиций , обычаев народов России</a:t>
            </a:r>
          </a:p>
        </p:txBody>
      </p:sp>
      <p:pic>
        <p:nvPicPr>
          <p:cNvPr id="23554" name="Рисунок 3" descr="20150102_18182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276475"/>
            <a:ext cx="5757863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331</TotalTime>
  <Words>384</Words>
  <Application>Microsoft Office PowerPoint</Application>
  <PresentationFormat>Экран (4:3)</PresentationFormat>
  <Paragraphs>54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26</vt:i4>
      </vt:variant>
    </vt:vector>
  </HeadingPairs>
  <TitlesOfParts>
    <vt:vector size="40" baseType="lpstr">
      <vt:lpstr>Arial</vt:lpstr>
      <vt:lpstr>Corbel</vt:lpstr>
      <vt:lpstr>Wingdings 2</vt:lpstr>
      <vt:lpstr>Verdana</vt:lpstr>
      <vt:lpstr>Calibri</vt:lpstr>
      <vt:lpstr>Gill Sans MT</vt:lpstr>
      <vt:lpstr>Times New Roman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Слайд 1</vt:lpstr>
      <vt:lpstr>ОСНОВНЫЕ ПОНЯТИЯ</vt:lpstr>
      <vt:lpstr>ЦЕЛЬ И ЗАДАЧИ</vt:lpstr>
      <vt:lpstr>«ЗНАКОМСТВО С МУЗЫКОЙ»  «Классика – детям», «Симфонический оркестр»</vt:lpstr>
      <vt:lpstr>«ЭСТРАДНЫЙ ОРКЕСТР» музыкальные игры</vt:lpstr>
      <vt:lpstr>«ЗНАКОМСТВО С ЖИВОПИСЬЮ»:  пейзаж, портрет, натюрморт</vt:lpstr>
      <vt:lpstr>  «ЗНАКОМСТВО С ХУДОЖЕСТВЕННОЙ ДЕЯТЕЛЬНОСТЬЮ» техника рисования, лепки, аппликация </vt:lpstr>
      <vt:lpstr>«ЗНАКОМСТВО С ДЕКОРАТИВНО – ПРИКЛАДНЫМ ТВОРЧЕСТВОМ» виды декоративной росписи, народная кукла. </vt:lpstr>
      <vt:lpstr>Слайд 9</vt:lpstr>
      <vt:lpstr>«РУССКИЕ НАРОДНЫЕ ИГРЫ»  шумовой оркестр, губные гармошки – для игры в оркестре;  звери и птицы на палочках – для  хороводных игр. </vt:lpstr>
      <vt:lpstr>«ЗНАКОМСТВО С ЛИТЕРАТУРОЙ» «Детские писатели и поэты», «Русские сказки»</vt:lpstr>
      <vt:lpstr>  « ТЕАТРАЛЬНАЯ КОМНАТА»                                                                        Костюмерная, зеркальная стена  для сценических упражнений</vt:lpstr>
      <vt:lpstr>                « НАНЕСЕНИЕ ГРИМА» грим кошки, собачки   </vt:lpstr>
      <vt:lpstr>«ЗНАКОМСТВО С ТЕАТРОМ» игра «Поход в театр», виды театра: штоковые куклы, варежковый, пальчиковый театр.</vt:lpstr>
      <vt:lpstr>«ТЕАТР ПЕТРУШКИ»  воспроизведен по картинкам из старых книг по истории ярмарочных гуляний. Такой театр развлекал публику в 17 веке, пока не появилась ширма. </vt:lpstr>
      <vt:lpstr>«ТЕАТРАЛЬНЫЕ ИГРЫ»  « театр - Гонзики», игровой коврик  «Времена года – осень»</vt:lpstr>
      <vt:lpstr>«ПАЛЬЧИКОВЫЙ ТЕАТР» «Репка»,  «Приключение принцессы»</vt:lpstr>
      <vt:lpstr>«ВИДЫ ТЕАТРА» Волшебство теневого          «Настольный театр:  играем               театра»                                 любимую сказку»»</vt:lpstr>
      <vt:lpstr>«Репетиция сказок на сцене»:  «Заячья избушка», «Лесные друзья», «У самовара»</vt:lpstr>
      <vt:lpstr>«РЕПЕТИЦИЯ СКАЗОК»  «Теремок», «Необычные приключения Маши и Вити»   </vt:lpstr>
      <vt:lpstr>«ПОЗНАВАТЕЛЬНОЕ РАЗВИТИЕ» ознакомление с окружающей средой</vt:lpstr>
      <vt:lpstr>       «СОЦИАЛЬНО – ЛИЧНОСТНОЕ РАЗВИТИЕ»   Зона «Эмоциональной разгрузки» </vt:lpstr>
      <vt:lpstr>«ДЕНЬ РОЖДЕНИЯ!» шляпа для фокусов, установка «мыльные пузыри», свистки…</vt:lpstr>
      <vt:lpstr>«ОСЕННИЕ ПРАЗДНИКИ»  «Осенние посиделки», «Праздник урожая» </vt:lpstr>
      <vt:lpstr>«УГОЛКИ ДЛЯ РОДИТЕЛЕЙ» «Музыкальный киоск»                      «Стендовая газета»</vt:lpstr>
      <vt:lpstr>ИСПОЛЬЗОВАННЫЕ 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Предметно-пространственная развивающая среда ДОО.</dc:title>
  <dc:creator>РС</dc:creator>
  <cp:lastModifiedBy>cvr4</cp:lastModifiedBy>
  <cp:revision>55</cp:revision>
  <dcterms:created xsi:type="dcterms:W3CDTF">2014-11-10T16:50:06Z</dcterms:created>
  <dcterms:modified xsi:type="dcterms:W3CDTF">2015-03-24T09:03:28Z</dcterms:modified>
</cp:coreProperties>
</file>