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71" r:id="rId8"/>
    <p:sldId id="269" r:id="rId9"/>
    <p:sldId id="316" r:id="rId10"/>
    <p:sldId id="315" r:id="rId11"/>
    <p:sldId id="267" r:id="rId12"/>
    <p:sldId id="264" r:id="rId13"/>
    <p:sldId id="265" r:id="rId14"/>
    <p:sldId id="263" r:id="rId15"/>
    <p:sldId id="268" r:id="rId16"/>
    <p:sldId id="270" r:id="rId17"/>
    <p:sldId id="272" r:id="rId18"/>
    <p:sldId id="273" r:id="rId19"/>
    <p:sldId id="274" r:id="rId20"/>
    <p:sldId id="275" r:id="rId21"/>
    <p:sldId id="285" r:id="rId22"/>
    <p:sldId id="307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302" r:id="rId32"/>
    <p:sldId id="286" r:id="rId33"/>
    <p:sldId id="292" r:id="rId34"/>
    <p:sldId id="293" r:id="rId35"/>
    <p:sldId id="294" r:id="rId36"/>
    <p:sldId id="266" r:id="rId37"/>
    <p:sldId id="296" r:id="rId38"/>
    <p:sldId id="298" r:id="rId39"/>
    <p:sldId id="297" r:id="rId40"/>
    <p:sldId id="301" r:id="rId41"/>
    <p:sldId id="305" r:id="rId42"/>
    <p:sldId id="304" r:id="rId43"/>
    <p:sldId id="306" r:id="rId44"/>
    <p:sldId id="303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5;&#1083;&#1077;&#1085;&#1072;\Music\&#1053;&#1072;&#1088;&#1086;&#1076;&#1085;&#1099;&#1077;%20&#1090;&#1088;&#1072;&#1076;&#1080;&#1094;&#1080;&#1080;\&#1054;&#1088;&#1073;&#1072;&#1082;&#1072;&#1081;&#1090;&#1077;%20&#1057;&#1086;&#1083;&#1085;&#1099;&#1096;&#1082;&#1086;%20&#1089;&#1084;&#1077;&#1077;&#1090;&#1089;&#1103;.mp3" TargetMode="Externa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7818" y="1"/>
            <a:ext cx="3786182" cy="4000503"/>
          </a:xfrm>
        </p:spPr>
        <p:txBody>
          <a:bodyPr>
            <a:normAutofit/>
          </a:bodyPr>
          <a:lstStyle/>
          <a:p>
            <a:r>
              <a:rPr lang="ru-RU" dirty="0" smtClean="0"/>
              <a:t>Преданья старины глубокой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4929198"/>
            <a:ext cx="3786182" cy="1928802"/>
          </a:xfrm>
        </p:spPr>
        <p:txBody>
          <a:bodyPr>
            <a:normAutofit/>
          </a:bodyPr>
          <a:lstStyle/>
          <a:p>
            <a:r>
              <a:rPr lang="ru-RU" dirty="0" smtClean="0"/>
              <a:t>Фольклорно- экологический праздник</a:t>
            </a:r>
            <a:endParaRPr lang="ru-RU" dirty="0"/>
          </a:p>
        </p:txBody>
      </p:sp>
      <p:pic>
        <p:nvPicPr>
          <p:cNvPr id="2150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0720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\Праздники\осенние посиделки\пшениц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история кукол\фото\пимоненко николай жа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19658" y="-19976"/>
            <a:ext cx="11078620" cy="687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стория кукол\фото\0MakovskiyKE_KrestObed_TA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662" y="-5644"/>
            <a:ext cx="9190827" cy="686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Стригушка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D:\история кукол\фото\стригуш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888016" cy="5357850"/>
          </a:xfrm>
          <a:prstGeom prst="rect">
            <a:avLst/>
          </a:prstGeom>
          <a:noFill/>
        </p:spPr>
      </p:pic>
      <p:pic>
        <p:nvPicPr>
          <p:cNvPr id="4099" name="Picture 3" descr="D:\история кукол\фото\стригушка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93296"/>
            <a:ext cx="3857652" cy="5350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D:\история кукол\фото\0_2effe_a16e21eb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0967" cy="690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pic>
        <p:nvPicPr>
          <p:cNvPr id="30722" name="Picture 2" descr="D:\работа\Праздники\осенние посиделки\пшеница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437" cy="686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история кукол\фото\посиде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89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история кукол\фото\прях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714404"/>
            <a:ext cx="6286544" cy="857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история кукол\фото\фз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40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история кукол\фото\Быт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88080" cy="691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стория кукол\фото\быт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5213543" cy="699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ряженые</a:t>
            </a:r>
            <a:endParaRPr lang="ru-RU" dirty="0"/>
          </a:p>
        </p:txBody>
      </p:sp>
      <p:pic>
        <p:nvPicPr>
          <p:cNvPr id="13314" name="Picture 2" descr="D:\история кукол\фото\свя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148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история кукол\фото\виноградова анна маслен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3845" y="285728"/>
            <a:ext cx="922199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стория кукол\фото\коллодия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553324" cy="689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история кукол\фото\моро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-571528"/>
            <a:ext cx="11287204" cy="9286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история кукол\фото\x_f1b0f9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20362" cy="7171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история кукол\фото\596cb110b0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49718" y="0"/>
            <a:ext cx="10304361" cy="850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Масленица </a:t>
            </a:r>
            <a:endParaRPr lang="ru-RU" dirty="0"/>
          </a:p>
        </p:txBody>
      </p:sp>
      <p:pic>
        <p:nvPicPr>
          <p:cNvPr id="16386" name="Picture 2" descr="D:\история кукол\фото\маслен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7201" y="1142984"/>
            <a:ext cx="5734064" cy="571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история кукол\фото\масл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63639" cy="735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история кукол\фото\rusmas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349" cy="6900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история кукол\фото\маслениц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345"/>
            <a:ext cx="7572428" cy="6870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история кукол\фото\svarog родоначальник богов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390"/>
            <a:ext cx="8439530" cy="685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31747" name="Picture 3" descr="C:\Users\Елена\Pictures\природа\весна\3845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8140" y="0"/>
            <a:ext cx="9232140" cy="714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Елена\Pictures\природа\весна\56327216_1268340028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552"/>
            <a:ext cx="9144001" cy="688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Мартинички</a:t>
            </a:r>
            <a:endParaRPr lang="ru-RU" dirty="0"/>
          </a:p>
        </p:txBody>
      </p:sp>
      <p:pic>
        <p:nvPicPr>
          <p:cNvPr id="1026" name="Picture 2" descr="D:\история кукол\фото\мартиничка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71504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Закличка</a:t>
            </a:r>
            <a:r>
              <a:rPr lang="ru-RU" dirty="0" smtClean="0"/>
              <a:t> ветер</a:t>
            </a:r>
            <a:endParaRPr lang="ru-RU" dirty="0"/>
          </a:p>
        </p:txBody>
      </p:sp>
      <p:pic>
        <p:nvPicPr>
          <p:cNvPr id="36866" name="Picture 2" descr="D:\история кукол\фото\ветер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-20447"/>
            <a:ext cx="5643602" cy="7032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Крупеничка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D:\история кукол\фото\зернов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5" y="0"/>
            <a:ext cx="6799190" cy="691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Крупеничкины</a:t>
            </a:r>
            <a:r>
              <a:rPr lang="ru-RU" dirty="0" smtClean="0"/>
              <a:t> подружки</a:t>
            </a:r>
            <a:endParaRPr lang="ru-RU" dirty="0"/>
          </a:p>
        </p:txBody>
      </p:sp>
      <p:pic>
        <p:nvPicPr>
          <p:cNvPr id="2050" name="Picture 2" descr="D:\история кукол\фото\крупени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42002"/>
            <a:ext cx="9220954" cy="367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стория кукол\фото\васнецов на паш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9695" cy="691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Кашу варили ,да всех угощали</a:t>
            </a:r>
            <a:endParaRPr lang="ru-RU" dirty="0"/>
          </a:p>
        </p:txBody>
      </p:sp>
      <p:pic>
        <p:nvPicPr>
          <p:cNvPr id="33794" name="Picture 2" descr="D:\история кукол\фото\1297430281_224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886"/>
            <a:ext cx="9144000" cy="6865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история кукол\фото\0_3f356_f3022143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953" cy="691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Кострома </a:t>
            </a:r>
            <a:endParaRPr lang="ru-RU" dirty="0"/>
          </a:p>
        </p:txBody>
      </p:sp>
      <p:pic>
        <p:nvPicPr>
          <p:cNvPr id="25602" name="Picture 2" descr="D:\история кукол\фото\костро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00912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история кукол\фото\яри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2608"/>
            <a:ext cx="5572164" cy="6917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история кукол\фото\06462deaa7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5013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история кукол\фото\52932755_skazki01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9822"/>
            <a:ext cx="6504628" cy="6808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 обереги</a:t>
            </a:r>
            <a:endParaRPr lang="ru-RU" dirty="0"/>
          </a:p>
        </p:txBody>
      </p:sp>
      <p:pic>
        <p:nvPicPr>
          <p:cNvPr id="3074" name="Picture 2" descr="D:\история кукол\фото\обереги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500174"/>
            <a:ext cx="9144000" cy="467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история кукол\фото\оберег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65114" cy="692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история кукол\фото\165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42096"/>
            <a:ext cx="585791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стория кукол\фото\0000sw7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7120" y="-40918"/>
            <a:ext cx="9198557" cy="689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рбакайте Солнышко смеется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5124474"/>
            <a:ext cx="804856" cy="804856"/>
          </a:xfrm>
          <a:prstGeom prst="rect">
            <a:avLst/>
          </a:prstGeom>
        </p:spPr>
      </p:pic>
      <p:pic>
        <p:nvPicPr>
          <p:cNvPr id="1026" name="Picture 2" descr="D:\история кукол\фото\ф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59644" y="44254"/>
            <a:ext cx="9203644" cy="6813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Припев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Солнышко смеется, </a:t>
            </a:r>
          </a:p>
          <a:p>
            <a:r>
              <a:rPr lang="ru-RU" sz="4000" dirty="0" smtClean="0"/>
              <a:t>Ярко светит детям.</a:t>
            </a:r>
          </a:p>
          <a:p>
            <a:r>
              <a:rPr lang="ru-RU" sz="4000" dirty="0" smtClean="0"/>
              <a:t>В каждой песне солнце,</a:t>
            </a:r>
          </a:p>
          <a:p>
            <a:r>
              <a:rPr lang="ru-RU" sz="4000" dirty="0" smtClean="0"/>
              <a:t>В каждом сердце песня!</a:t>
            </a:r>
          </a:p>
          <a:p>
            <a:r>
              <a:rPr lang="ru-RU" sz="4000" dirty="0" smtClean="0"/>
              <a:t>Песня, песня.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Дружат все в стране у нас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,</a:t>
            </a:r>
          </a:p>
          <a:p>
            <a:r>
              <a:rPr lang="ru-RU" sz="4000" dirty="0" smtClean="0"/>
              <a:t>И Камчатка и Кавказ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Ты мой брат и я твой брат,</a:t>
            </a:r>
          </a:p>
          <a:p>
            <a:r>
              <a:rPr lang="ru-RU" sz="4000" dirty="0" smtClean="0"/>
              <a:t>Подружиться каждый рад.</a:t>
            </a:r>
          </a:p>
          <a:p>
            <a:r>
              <a:rPr lang="ru-RU" sz="4000" dirty="0" smtClean="0"/>
              <a:t>Ты мой брат и я твой брат,</a:t>
            </a:r>
          </a:p>
          <a:p>
            <a:r>
              <a:rPr lang="ru-RU" sz="4000" dirty="0" smtClean="0"/>
              <a:t>Подружиться каждый рад.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Припев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4300" dirty="0" smtClean="0"/>
              <a:t>Солнышко смеется, </a:t>
            </a:r>
          </a:p>
          <a:p>
            <a:r>
              <a:rPr lang="ru-RU" sz="4300" dirty="0" smtClean="0"/>
              <a:t>Ярко светит детям.</a:t>
            </a:r>
          </a:p>
          <a:p>
            <a:r>
              <a:rPr lang="ru-RU" sz="4300" dirty="0" smtClean="0"/>
              <a:t>В каждой песне солнце,</a:t>
            </a:r>
          </a:p>
          <a:p>
            <a:r>
              <a:rPr lang="ru-RU" sz="4300" dirty="0" smtClean="0"/>
              <a:t>В каждом сердце песня!</a:t>
            </a:r>
          </a:p>
          <a:p>
            <a:r>
              <a:rPr lang="ru-RU" sz="4300" dirty="0" smtClean="0"/>
              <a:t>Песня, песня.</a:t>
            </a:r>
          </a:p>
          <a:p>
            <a:r>
              <a:rPr lang="ru-RU" sz="4300" dirty="0" err="1" smtClean="0"/>
              <a:t>Аааа</a:t>
            </a:r>
            <a:r>
              <a:rPr lang="ru-RU" sz="43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история кукол\фото\0_30cfd_39610356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18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Дружат в море корабли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,</a:t>
            </a:r>
          </a:p>
          <a:p>
            <a:r>
              <a:rPr lang="ru-RU" sz="4000" dirty="0" smtClean="0"/>
              <a:t>Дружат дети всей земли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Мы живем не для войны,</a:t>
            </a:r>
          </a:p>
          <a:p>
            <a:r>
              <a:rPr lang="ru-RU" sz="4000" dirty="0" smtClean="0"/>
              <a:t>Люди дружбою сильны!</a:t>
            </a:r>
          </a:p>
          <a:p>
            <a:r>
              <a:rPr lang="ru-RU" sz="4000" dirty="0" smtClean="0"/>
              <a:t>Мы живем не для войны,</a:t>
            </a:r>
          </a:p>
          <a:p>
            <a:r>
              <a:rPr lang="ru-RU" sz="4000" dirty="0" smtClean="0"/>
              <a:t>Люди дружбою сильны!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Припев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Солнышко смеется, </a:t>
            </a:r>
          </a:p>
          <a:p>
            <a:r>
              <a:rPr lang="ru-RU" sz="4000" dirty="0" smtClean="0"/>
              <a:t>Ярко светит детям.</a:t>
            </a:r>
          </a:p>
          <a:p>
            <a:r>
              <a:rPr lang="ru-RU" sz="4000" dirty="0" smtClean="0"/>
              <a:t>В каждой песне солнце,</a:t>
            </a:r>
          </a:p>
          <a:p>
            <a:r>
              <a:rPr lang="ru-RU" sz="4000" dirty="0" smtClean="0"/>
              <a:t>В каждом сердце песня!</a:t>
            </a:r>
          </a:p>
          <a:p>
            <a:r>
              <a:rPr lang="ru-RU" sz="4000" dirty="0" smtClean="0"/>
              <a:t>Песня, песня.</a:t>
            </a:r>
          </a:p>
          <a:p>
            <a:r>
              <a:rPr lang="ru-RU" sz="4000" dirty="0" err="1" smtClean="0"/>
              <a:t>Аааа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история кукол\фото\artlib_gallery-17523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4219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история кукол\фото\кустодиев борис деревенский праздник 19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5096" y="-48060"/>
            <a:ext cx="9364150" cy="6906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история кукол\фото\57590859_1270892009_44720261_YUrkina_Ekaterina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212501" cy="6911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\Праздники\осенние посиделки\пше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6177"/>
            <a:ext cx="9144000" cy="710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168</Words>
  <PresentationFormat>Экран (4:3)</PresentationFormat>
  <Paragraphs>51</Paragraphs>
  <Slides>51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Преданья старины глубокой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Стригушка </vt:lpstr>
      <vt:lpstr>Слайд 14</vt:lpstr>
      <vt:lpstr>пшеница</vt:lpstr>
      <vt:lpstr>Слайд 16</vt:lpstr>
      <vt:lpstr>Слайд 17</vt:lpstr>
      <vt:lpstr>Слайд 18</vt:lpstr>
      <vt:lpstr>Слайд 19</vt:lpstr>
      <vt:lpstr>ряженые</vt:lpstr>
      <vt:lpstr>Слайд 21</vt:lpstr>
      <vt:lpstr>Слайд 22</vt:lpstr>
      <vt:lpstr>Слайд 23</vt:lpstr>
      <vt:lpstr>Слайд 24</vt:lpstr>
      <vt:lpstr>Слайд 25</vt:lpstr>
      <vt:lpstr>Масленица </vt:lpstr>
      <vt:lpstr>Слайд 27</vt:lpstr>
      <vt:lpstr>Слайд 28</vt:lpstr>
      <vt:lpstr>Слайд 29</vt:lpstr>
      <vt:lpstr>весна</vt:lpstr>
      <vt:lpstr>Слайд 31</vt:lpstr>
      <vt:lpstr>Мартинички</vt:lpstr>
      <vt:lpstr>Закличка ветер</vt:lpstr>
      <vt:lpstr>Крупеничка </vt:lpstr>
      <vt:lpstr>Крупеничкины подружки</vt:lpstr>
      <vt:lpstr>Слайд 36</vt:lpstr>
      <vt:lpstr>Кашу варили ,да всех угощали</vt:lpstr>
      <vt:lpstr>Слайд 38</vt:lpstr>
      <vt:lpstr>Кострома </vt:lpstr>
      <vt:lpstr>Слайд 40</vt:lpstr>
      <vt:lpstr>Слайд 41</vt:lpstr>
      <vt:lpstr>Куклы обереги</vt:lpstr>
      <vt:lpstr>Слайд 43</vt:lpstr>
      <vt:lpstr>Слайд 44</vt:lpstr>
      <vt:lpstr>Слайд 45</vt:lpstr>
      <vt:lpstr>Слайд 46</vt:lpstr>
      <vt:lpstr>Припев </vt:lpstr>
      <vt:lpstr>Слайд 48</vt:lpstr>
      <vt:lpstr>Припев </vt:lpstr>
      <vt:lpstr>Слайд 50</vt:lpstr>
      <vt:lpstr>Припев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Преданья старины глубокой</dc:title>
  <dc:creator>Елена</dc:creator>
  <cp:lastModifiedBy>Елена</cp:lastModifiedBy>
  <cp:revision>75</cp:revision>
  <dcterms:created xsi:type="dcterms:W3CDTF">2012-05-21T15:28:42Z</dcterms:created>
  <dcterms:modified xsi:type="dcterms:W3CDTF">2012-05-28T15:51:56Z</dcterms:modified>
</cp:coreProperties>
</file>